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ya Holding" initials="MH" lastIdx="1" clrIdx="0">
    <p:extLst>
      <p:ext uri="{19B8F6BF-5375-455C-9EA6-DF929625EA0E}">
        <p15:presenceInfo xmlns:p15="http://schemas.microsoft.com/office/powerpoint/2012/main" userId="S::Maya.Holding@phe.gov.uk::e80b3fc4-9598-46fc-a9a3-89a99bcd014d" providerId="AD"/>
      </p:ext>
    </p:extLst>
  </p:cmAuthor>
  <p:cmAuthor id="2" name="Amanda Semper" initials="AS" lastIdx="6" clrIdx="1">
    <p:extLst>
      <p:ext uri="{19B8F6BF-5375-455C-9EA6-DF929625EA0E}">
        <p15:presenceInfo xmlns:p15="http://schemas.microsoft.com/office/powerpoint/2012/main" userId="S::Amanda.Semper@ukhsa.gov.uk::60d231a8-1731-4f00-abf5-02f2786058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2176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63C-3CC6-4225-9D84-1DE16BFF7FFC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6A4D-CAC8-430C-8E56-151B09723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73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63C-3CC6-4225-9D84-1DE16BFF7FFC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6A4D-CAC8-430C-8E56-151B09723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36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63C-3CC6-4225-9D84-1DE16BFF7FFC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6A4D-CAC8-430C-8E56-151B09723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94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63C-3CC6-4225-9D84-1DE16BFF7FFC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6A4D-CAC8-430C-8E56-151B09723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31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63C-3CC6-4225-9D84-1DE16BFF7FFC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6A4D-CAC8-430C-8E56-151B09723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17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63C-3CC6-4225-9D84-1DE16BFF7FFC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6A4D-CAC8-430C-8E56-151B09723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84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63C-3CC6-4225-9D84-1DE16BFF7FFC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6A4D-CAC8-430C-8E56-151B09723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3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63C-3CC6-4225-9D84-1DE16BFF7FFC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6A4D-CAC8-430C-8E56-151B09723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69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63C-3CC6-4225-9D84-1DE16BFF7FFC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6A4D-CAC8-430C-8E56-151B09723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93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63C-3CC6-4225-9D84-1DE16BFF7FFC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6A4D-CAC8-430C-8E56-151B09723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88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63C-3CC6-4225-9D84-1DE16BFF7FFC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6A4D-CAC8-430C-8E56-151B09723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1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5463C-3CC6-4225-9D84-1DE16BFF7FFC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A6A4D-CAC8-430C-8E56-151B09723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1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K Health Security Agency">
            <a:extLst>
              <a:ext uri="{FF2B5EF4-FFF2-40B4-BE49-F238E27FC236}">
                <a16:creationId xmlns:a16="http://schemas.microsoft.com/office/drawing/2014/main" id="{BD542E70-2AE4-4F08-96CC-9063782E0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0"/>
            <a:ext cx="1539994" cy="153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D45EDF-FCDA-CCCB-5D0D-589FAF27BA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728678">
            <a:off x="1490260" y="1043644"/>
            <a:ext cx="1066140" cy="10593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62D76AE-9C77-E359-093B-B67EE3A7F3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187093">
            <a:off x="5575889" y="1073835"/>
            <a:ext cx="1066140" cy="1059306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A086659-0939-416A-9CF9-F73600809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665" y="7370763"/>
            <a:ext cx="6189667" cy="2174558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Thursday 11</a:t>
            </a:r>
            <a:r>
              <a:rPr lang="en-GB" sz="21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 January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, 10am – 3:30pm, Brockenhurst Scout Centre, Highwood Rd, Brockenhurst SO42 7RY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Thursday 18</a:t>
            </a:r>
            <a:r>
              <a:rPr lang="en-GB" sz="21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 January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, 10am – 3:30pm, Brockenhurst Scout Centre, Highwood Rd, Brockenhurst SO42 7RY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Thursday 18</a:t>
            </a:r>
            <a:r>
              <a:rPr lang="en-GB" sz="21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 January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, 5pm – 7:30pm, Fuller/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Mclellan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room, Lymington Community Centre, SO41 9BQ </a:t>
            </a: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(to be confirmed)</a:t>
            </a:r>
            <a:endParaRPr lang="en-GB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464175-9584-4072-8CFD-88EE672E9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8876" y="179765"/>
            <a:ext cx="5509124" cy="1412954"/>
          </a:xfrm>
        </p:spPr>
        <p:txBody>
          <a:bodyPr>
            <a:noAutofit/>
          </a:bodyPr>
          <a:lstStyle/>
          <a:p>
            <a:b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Can you help us learn more about tick-borne diseases in your local area?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8FD62B-E784-4B9C-8B51-3455CFC3A364}"/>
              </a:ext>
            </a:extLst>
          </p:cNvPr>
          <p:cNvSpPr txBox="1"/>
          <p:nvPr/>
        </p:nvSpPr>
        <p:spPr>
          <a:xfrm>
            <a:off x="338665" y="1957685"/>
            <a:ext cx="6180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C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UK Health Security Agency is investigating exposure to tick-borne diseases, including </a:t>
            </a:r>
            <a:r>
              <a:rPr lang="en-GB" b="1" dirty="0">
                <a:solidFill>
                  <a:srgbClr val="007C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Lyme disease </a:t>
            </a:r>
            <a:r>
              <a:rPr lang="en-GB" dirty="0">
                <a:solidFill>
                  <a:srgbClr val="007C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b="1" dirty="0">
                <a:solidFill>
                  <a:srgbClr val="007C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tick-borne encephalitis, </a:t>
            </a:r>
            <a:r>
              <a:rPr lang="en-GB" dirty="0">
                <a:solidFill>
                  <a:srgbClr val="007C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people who regularly carry out outdoor recreational activities.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05F0F6-311A-46D5-A687-15D6E23332B8}"/>
              </a:ext>
            </a:extLst>
          </p:cNvPr>
          <p:cNvSpPr txBox="1"/>
          <p:nvPr/>
        </p:nvSpPr>
        <p:spPr>
          <a:xfrm>
            <a:off x="347665" y="4467748"/>
            <a:ext cx="6180667" cy="2862322"/>
          </a:xfrm>
          <a:prstGeom prst="rect">
            <a:avLst/>
          </a:prstGeom>
          <a:solidFill>
            <a:srgbClr val="007C9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involved?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be asked 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 a local venue where the study will be explained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(see below):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your consent to take part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a questionnaire about your outdoor activities and exposure to ticks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Donate one tube of blood taken by our qualified phlebotomists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Refreshments will be provided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9A987C-18DD-4200-A6CA-149B65488EAA}"/>
              </a:ext>
            </a:extLst>
          </p:cNvPr>
          <p:cNvSpPr txBox="1"/>
          <p:nvPr/>
        </p:nvSpPr>
        <p:spPr>
          <a:xfrm>
            <a:off x="347665" y="3146579"/>
            <a:ext cx="6180667" cy="1200329"/>
          </a:xfrm>
          <a:prstGeom prst="rect">
            <a:avLst/>
          </a:prstGeom>
          <a:solidFill>
            <a:srgbClr val="007C9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aged 18 or over?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regularly carry out recreational activities such as walking, cycling or running in the New Forest/Hampshire area?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8F3258D-8E63-79B8-31AF-C2C3A8D881D2}"/>
              </a:ext>
            </a:extLst>
          </p:cNvPr>
          <p:cNvSpPr txBox="1">
            <a:spLocks/>
          </p:cNvSpPr>
          <p:nvPr/>
        </p:nvSpPr>
        <p:spPr>
          <a:xfrm>
            <a:off x="311665" y="9545321"/>
            <a:ext cx="6198667" cy="36067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Any questions please email: eilish.hart@ukhsa.gov.uk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233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202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Can you help us learn more about tick-borne diseases in your local area?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interested on taking part in a study on tick-borne diseases?</dc:title>
  <dc:creator>Maya Holding</dc:creator>
  <cp:lastModifiedBy>Eilish Hart</cp:lastModifiedBy>
  <cp:revision>36</cp:revision>
  <dcterms:created xsi:type="dcterms:W3CDTF">2023-03-20T09:54:05Z</dcterms:created>
  <dcterms:modified xsi:type="dcterms:W3CDTF">2024-01-04T12:07:11Z</dcterms:modified>
</cp:coreProperties>
</file>